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88" d="100"/>
          <a:sy n="88" d="100"/>
        </p:scale>
        <p:origin x="-1356" y="-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xmlns="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xmlns="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xmlns="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xmlns="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8842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БЕЗОПАСНЫЙ МАРШРУТ, ПОСТРОЕНИЕ ИНДИВИДУАЛЬНОЙ СХЕМЫ ДОМ-ШКОЛА-ДОМ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Рыженко Н А</cp:lastModifiedBy>
  <cp:revision>292</cp:revision>
  <dcterms:created xsi:type="dcterms:W3CDTF">2019-08-19T07:52:16Z</dcterms:created>
  <dcterms:modified xsi:type="dcterms:W3CDTF">2019-10-28T01:46:27Z</dcterms:modified>
</cp:coreProperties>
</file>